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9090-996E-4954-BE60-DFFAD15151C2}" type="datetimeFigureOut">
              <a:rPr lang="ru-RU" smtClean="0"/>
              <a:t>18.09.2016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A7AB-BF1F-4ED6-B82C-C150DC091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31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9090-996E-4954-BE60-DFFAD15151C2}" type="datetimeFigureOut">
              <a:rPr lang="ru-RU" smtClean="0"/>
              <a:t>18.09.2016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A7AB-BF1F-4ED6-B82C-C150DC091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862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9090-996E-4954-BE60-DFFAD15151C2}" type="datetimeFigureOut">
              <a:rPr lang="ru-RU" smtClean="0"/>
              <a:t>18.09.2016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A7AB-BF1F-4ED6-B82C-C150DC091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552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9090-996E-4954-BE60-DFFAD15151C2}" type="datetimeFigureOut">
              <a:rPr lang="ru-RU" smtClean="0"/>
              <a:t>18.09.2016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A7AB-BF1F-4ED6-B82C-C150DC091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29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9090-996E-4954-BE60-DFFAD15151C2}" type="datetimeFigureOut">
              <a:rPr lang="ru-RU" smtClean="0"/>
              <a:t>18.09.2016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A7AB-BF1F-4ED6-B82C-C150DC091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12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9090-996E-4954-BE60-DFFAD15151C2}" type="datetimeFigureOut">
              <a:rPr lang="ru-RU" smtClean="0"/>
              <a:t>18.09.2016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A7AB-BF1F-4ED6-B82C-C150DC091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241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9090-996E-4954-BE60-DFFAD15151C2}" type="datetimeFigureOut">
              <a:rPr lang="ru-RU" smtClean="0"/>
              <a:t>18.09.2016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A7AB-BF1F-4ED6-B82C-C150DC091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5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9090-996E-4954-BE60-DFFAD15151C2}" type="datetimeFigureOut">
              <a:rPr lang="ru-RU" smtClean="0"/>
              <a:t>18.09.2016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A7AB-BF1F-4ED6-B82C-C150DC091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44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9090-996E-4954-BE60-DFFAD15151C2}" type="datetimeFigureOut">
              <a:rPr lang="ru-RU" smtClean="0"/>
              <a:t>18.09.2016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A7AB-BF1F-4ED6-B82C-C150DC091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467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9090-996E-4954-BE60-DFFAD15151C2}" type="datetimeFigureOut">
              <a:rPr lang="ru-RU" smtClean="0"/>
              <a:t>18.09.2016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A7AB-BF1F-4ED6-B82C-C150DC091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532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9090-996E-4954-BE60-DFFAD15151C2}" type="datetimeFigureOut">
              <a:rPr lang="ru-RU" smtClean="0"/>
              <a:t>18.09.2016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A7AB-BF1F-4ED6-B82C-C150DC091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28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B9090-996E-4954-BE60-DFFAD15151C2}" type="datetimeFigureOut">
              <a:rPr lang="ru-RU" smtClean="0"/>
              <a:t>18.09.2016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5A7AB-BF1F-4ED6-B82C-C150DC091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07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1635" y="502912"/>
            <a:ext cx="10515600" cy="236124"/>
          </a:xfrm>
        </p:spPr>
        <p:txBody>
          <a:bodyPr>
            <a:normAutofit fontScale="90000"/>
          </a:bodyPr>
          <a:lstStyle/>
          <a:p>
            <a:r>
              <a:rPr lang="en-US" dirty="0"/>
              <a:t>Le </a:t>
            </a:r>
            <a:r>
              <a:rPr lang="en-US" dirty="0" err="1"/>
              <a:t>Parti</a:t>
            </a:r>
            <a:r>
              <a:rPr lang="en-US" dirty="0"/>
              <a:t> au </a:t>
            </a:r>
            <a:r>
              <a:rPr lang="en-US" dirty="0" err="1"/>
              <a:t>pouvoir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France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8304" y="99890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Depuis</a:t>
            </a:r>
            <a:r>
              <a:rPr lang="en-US" dirty="0"/>
              <a:t> </a:t>
            </a:r>
            <a:r>
              <a:rPr lang="en-US" dirty="0" err="1"/>
              <a:t>l’élection</a:t>
            </a:r>
            <a:r>
              <a:rPr lang="en-US" dirty="0"/>
              <a:t> du 6 </a:t>
            </a:r>
            <a:r>
              <a:rPr lang="en-US" dirty="0" err="1"/>
              <a:t>mai</a:t>
            </a:r>
            <a:r>
              <a:rPr lang="en-US" dirty="0"/>
              <a:t> 2012 et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prise</a:t>
            </a:r>
            <a:r>
              <a:rPr lang="en-US" dirty="0"/>
              <a:t> de </a:t>
            </a:r>
            <a:r>
              <a:rPr lang="en-US" dirty="0" err="1"/>
              <a:t>fonction</a:t>
            </a:r>
            <a:r>
              <a:rPr lang="en-US" dirty="0"/>
              <a:t> le 15 </a:t>
            </a:r>
            <a:r>
              <a:rPr lang="en-US" dirty="0" err="1"/>
              <a:t>mai</a:t>
            </a:r>
            <a:r>
              <a:rPr lang="en-US" dirty="0"/>
              <a:t>, le </a:t>
            </a:r>
            <a:r>
              <a:rPr lang="en-US" dirty="0" err="1"/>
              <a:t>président</a:t>
            </a:r>
            <a:r>
              <a:rPr lang="en-US" dirty="0"/>
              <a:t> de la </a:t>
            </a:r>
            <a:r>
              <a:rPr lang="en-US" dirty="0" err="1"/>
              <a:t>République</a:t>
            </a:r>
            <a:r>
              <a:rPr lang="en-US" dirty="0"/>
              <a:t> </a:t>
            </a:r>
            <a:r>
              <a:rPr lang="en-US" dirty="0" err="1"/>
              <a:t>française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 François Hollande. Hollande </a:t>
            </a:r>
            <a:r>
              <a:rPr lang="en-US" dirty="0" err="1"/>
              <a:t>était</a:t>
            </a:r>
            <a:r>
              <a:rPr lang="en-US" dirty="0"/>
              <a:t> le Premier </a:t>
            </a:r>
            <a:r>
              <a:rPr lang="en-US" dirty="0" err="1"/>
              <a:t>secrétaire</a:t>
            </a:r>
            <a:r>
              <a:rPr lang="en-US" dirty="0"/>
              <a:t> du </a:t>
            </a:r>
            <a:r>
              <a:rPr lang="en-US" dirty="0" err="1"/>
              <a:t>Parti</a:t>
            </a:r>
            <a:r>
              <a:rPr lang="en-US" dirty="0"/>
              <a:t> </a:t>
            </a:r>
            <a:r>
              <a:rPr lang="en-US" dirty="0" err="1"/>
              <a:t>socialiste</a:t>
            </a:r>
            <a:r>
              <a:rPr lang="en-US" dirty="0"/>
              <a:t>. </a:t>
            </a:r>
            <a:r>
              <a:rPr lang="en-US" dirty="0" err="1"/>
              <a:t>Logiquement</a:t>
            </a:r>
            <a:r>
              <a:rPr lang="en-US" dirty="0"/>
              <a:t>, son </a:t>
            </a:r>
            <a:r>
              <a:rPr lang="en-US" dirty="0" err="1"/>
              <a:t>parti</a:t>
            </a:r>
            <a:r>
              <a:rPr lang="en-US" dirty="0"/>
              <a:t> </a:t>
            </a:r>
            <a:r>
              <a:rPr lang="en-US" dirty="0" err="1"/>
              <a:t>remporta</a:t>
            </a:r>
            <a:r>
              <a:rPr lang="en-US" dirty="0"/>
              <a:t> </a:t>
            </a:r>
            <a:r>
              <a:rPr lang="en-US" dirty="0" err="1"/>
              <a:t>l’élection</a:t>
            </a:r>
            <a:r>
              <a:rPr lang="en-US" dirty="0"/>
              <a:t> </a:t>
            </a:r>
            <a:r>
              <a:rPr lang="en-US" dirty="0" err="1"/>
              <a:t>législative</a:t>
            </a:r>
            <a:r>
              <a:rPr lang="en-US" dirty="0"/>
              <a:t> le 17 </a:t>
            </a:r>
            <a:r>
              <a:rPr lang="en-US" dirty="0" err="1"/>
              <a:t>juin</a:t>
            </a:r>
            <a:r>
              <a:rPr lang="en-US" dirty="0"/>
              <a:t> 2012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permettant</a:t>
            </a:r>
            <a:r>
              <a:rPr lang="en-US" dirty="0"/>
              <a:t> de </a:t>
            </a:r>
            <a:r>
              <a:rPr lang="en-US" dirty="0" err="1"/>
              <a:t>gouverner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contrôlant</a:t>
            </a:r>
            <a:r>
              <a:rPr lang="en-US" dirty="0"/>
              <a:t> la </a:t>
            </a:r>
            <a:r>
              <a:rPr lang="en-US" dirty="0" err="1"/>
              <a:t>branche</a:t>
            </a:r>
            <a:r>
              <a:rPr lang="en-US" dirty="0"/>
              <a:t> </a:t>
            </a:r>
            <a:r>
              <a:rPr lang="en-US" dirty="0" err="1"/>
              <a:t>exécutive</a:t>
            </a:r>
            <a:r>
              <a:rPr lang="en-US" dirty="0"/>
              <a:t> et </a:t>
            </a:r>
            <a:r>
              <a:rPr lang="en-US" dirty="0" err="1"/>
              <a:t>législative</a:t>
            </a:r>
            <a:r>
              <a:rPr lang="en-US" dirty="0"/>
              <a:t> de la </a:t>
            </a:r>
            <a:r>
              <a:rPr lang="en-US" dirty="0" err="1"/>
              <a:t>République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Parti</a:t>
            </a:r>
            <a:r>
              <a:rPr lang="en-US" dirty="0"/>
              <a:t> </a:t>
            </a:r>
            <a:r>
              <a:rPr lang="en-US" dirty="0" err="1"/>
              <a:t>socialiste</a:t>
            </a:r>
            <a:r>
              <a:rPr lang="en-US" dirty="0"/>
              <a:t> </a:t>
            </a:r>
            <a:r>
              <a:rPr lang="en-US" dirty="0" err="1"/>
              <a:t>remporta</a:t>
            </a:r>
            <a:r>
              <a:rPr lang="en-US" dirty="0"/>
              <a:t> </a:t>
            </a:r>
            <a:r>
              <a:rPr lang="en-US" dirty="0" err="1"/>
              <a:t>l’élection</a:t>
            </a:r>
            <a:r>
              <a:rPr lang="en-US" dirty="0"/>
              <a:t> avec plus de 289 </a:t>
            </a:r>
            <a:r>
              <a:rPr lang="en-US" dirty="0" err="1"/>
              <a:t>sièges</a:t>
            </a:r>
            <a:r>
              <a:rPr lang="en-US" dirty="0"/>
              <a:t>, la </a:t>
            </a:r>
            <a:r>
              <a:rPr lang="en-US" dirty="0" err="1"/>
              <a:t>majorité</a:t>
            </a:r>
            <a:r>
              <a:rPr lang="en-US" dirty="0"/>
              <a:t> </a:t>
            </a:r>
            <a:r>
              <a:rPr lang="en-US" dirty="0" err="1"/>
              <a:t>absolue</a:t>
            </a:r>
            <a:r>
              <a:rPr lang="en-US" dirty="0"/>
              <a:t>, </a:t>
            </a:r>
            <a:r>
              <a:rPr lang="en-US" dirty="0" err="1"/>
              <a:t>soit</a:t>
            </a:r>
            <a:r>
              <a:rPr lang="en-US" dirty="0"/>
              <a:t> </a:t>
            </a:r>
            <a:r>
              <a:rPr lang="en-US" dirty="0" err="1"/>
              <a:t>suffisamment</a:t>
            </a:r>
            <a:r>
              <a:rPr lang="en-US" dirty="0"/>
              <a:t> pour </a:t>
            </a:r>
            <a:r>
              <a:rPr lang="en-US" dirty="0" err="1"/>
              <a:t>pouvoir</a:t>
            </a:r>
            <a:r>
              <a:rPr lang="en-US" dirty="0"/>
              <a:t> </a:t>
            </a:r>
            <a:r>
              <a:rPr lang="en-US" dirty="0" err="1"/>
              <a:t>gouverner</a:t>
            </a:r>
            <a:r>
              <a:rPr lang="en-US" dirty="0"/>
              <a:t> sans </a:t>
            </a:r>
            <a:r>
              <a:rPr lang="en-US" dirty="0" err="1"/>
              <a:t>avoir</a:t>
            </a:r>
            <a:r>
              <a:rPr lang="en-US" dirty="0"/>
              <a:t> </a:t>
            </a:r>
            <a:r>
              <a:rPr lang="en-US" dirty="0" err="1"/>
              <a:t>dépendre</a:t>
            </a:r>
            <a:r>
              <a:rPr lang="en-US" dirty="0"/>
              <a:t> de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alliés</a:t>
            </a:r>
            <a:r>
              <a:rPr lang="en-US" dirty="0"/>
              <a:t> </a:t>
            </a:r>
            <a:r>
              <a:rPr lang="en-US" dirty="0" err="1"/>
              <a:t>écologistes</a:t>
            </a:r>
            <a:r>
              <a:rPr lang="en-US" dirty="0"/>
              <a:t> et de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soutiens</a:t>
            </a:r>
            <a:r>
              <a:rPr lang="en-US" dirty="0"/>
              <a:t> au Front de Gauche. Le </a:t>
            </a:r>
            <a:r>
              <a:rPr lang="en-US" dirty="0" err="1"/>
              <a:t>président</a:t>
            </a:r>
            <a:r>
              <a:rPr lang="en-US" dirty="0"/>
              <a:t> de </a:t>
            </a:r>
            <a:r>
              <a:rPr lang="en-US" dirty="0" err="1"/>
              <a:t>l’Assemblée</a:t>
            </a:r>
            <a:r>
              <a:rPr lang="en-US" dirty="0"/>
              <a:t> </a:t>
            </a:r>
            <a:r>
              <a:rPr lang="en-US" dirty="0" err="1"/>
              <a:t>nationale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 Claude </a:t>
            </a:r>
            <a:r>
              <a:rPr lang="en-US" dirty="0" err="1"/>
              <a:t>Bartolone</a:t>
            </a:r>
            <a:r>
              <a:rPr lang="en-US" dirty="0"/>
              <a:t>, </a:t>
            </a:r>
            <a:r>
              <a:rPr lang="en-US" dirty="0" err="1"/>
              <a:t>élu</a:t>
            </a:r>
            <a:r>
              <a:rPr lang="en-US" dirty="0"/>
              <a:t> le 26 </a:t>
            </a:r>
            <a:r>
              <a:rPr lang="en-US" dirty="0" err="1"/>
              <a:t>juin</a:t>
            </a:r>
            <a:r>
              <a:rPr lang="en-US" dirty="0"/>
              <a:t> par les </a:t>
            </a:r>
            <a:r>
              <a:rPr lang="en-US" dirty="0" err="1"/>
              <a:t>députés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41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7327" y="438411"/>
            <a:ext cx="118746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Jean-Marc </a:t>
            </a:r>
            <a:r>
              <a:rPr lang="en-US" dirty="0" err="1"/>
              <a:t>Ayrault</a:t>
            </a:r>
            <a:r>
              <a:rPr lang="en-US" dirty="0"/>
              <a:t> 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nommé</a:t>
            </a:r>
            <a:r>
              <a:rPr lang="en-US" dirty="0"/>
              <a:t> premier </a:t>
            </a:r>
            <a:r>
              <a:rPr lang="en-US" dirty="0" err="1"/>
              <a:t>ministre</a:t>
            </a:r>
            <a:r>
              <a:rPr lang="en-US" dirty="0"/>
              <a:t>; son </a:t>
            </a:r>
            <a:r>
              <a:rPr lang="en-US" dirty="0" err="1"/>
              <a:t>gouvernement</a:t>
            </a:r>
            <a:r>
              <a:rPr lang="en-US" dirty="0"/>
              <a:t> </a:t>
            </a:r>
            <a:r>
              <a:rPr lang="en-US" dirty="0" err="1"/>
              <a:t>comporte</a:t>
            </a:r>
            <a:r>
              <a:rPr lang="en-US" dirty="0"/>
              <a:t> 10 </a:t>
            </a:r>
            <a:r>
              <a:rPr lang="en-US" dirty="0" err="1"/>
              <a:t>ministres</a:t>
            </a:r>
            <a:r>
              <a:rPr lang="en-US" dirty="0"/>
              <a:t> hommes pour 10 </a:t>
            </a:r>
            <a:r>
              <a:rPr lang="en-US" dirty="0" err="1"/>
              <a:t>ministres</a:t>
            </a:r>
            <a:r>
              <a:rPr lang="en-US" dirty="0"/>
              <a:t> femmes, et 9 </a:t>
            </a:r>
            <a:r>
              <a:rPr lang="en-US" dirty="0" err="1"/>
              <a:t>ministres</a:t>
            </a:r>
            <a:r>
              <a:rPr lang="en-US" dirty="0"/>
              <a:t> </a:t>
            </a:r>
            <a:r>
              <a:rPr lang="en-US" dirty="0" err="1"/>
              <a:t>délégués</a:t>
            </a:r>
            <a:r>
              <a:rPr lang="en-US" dirty="0"/>
              <a:t> hommes pour 8 </a:t>
            </a:r>
            <a:r>
              <a:rPr lang="en-US" dirty="0" err="1"/>
              <a:t>ministres</a:t>
            </a:r>
            <a:r>
              <a:rPr lang="en-US" dirty="0"/>
              <a:t> </a:t>
            </a:r>
            <a:r>
              <a:rPr lang="en-US" dirty="0" err="1"/>
              <a:t>délégués</a:t>
            </a:r>
            <a:r>
              <a:rPr lang="en-US" dirty="0"/>
              <a:t> femmes.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nommés</a:t>
            </a:r>
            <a:r>
              <a:rPr lang="en-US" dirty="0"/>
              <a:t> aux </a:t>
            </a:r>
            <a:r>
              <a:rPr lang="en-US" dirty="0" err="1"/>
              <a:t>postes-clés</a:t>
            </a:r>
            <a:r>
              <a:rPr lang="en-US" dirty="0"/>
              <a:t>: Laurent </a:t>
            </a:r>
            <a:r>
              <a:rPr lang="en-US" dirty="0" err="1"/>
              <a:t>Fabius</a:t>
            </a:r>
            <a:r>
              <a:rPr lang="en-US" dirty="0"/>
              <a:t> (</a:t>
            </a:r>
            <a:r>
              <a:rPr lang="en-US" dirty="0" err="1"/>
              <a:t>Ministre</a:t>
            </a:r>
            <a:r>
              <a:rPr lang="en-US" dirty="0"/>
              <a:t> des Affaires </a:t>
            </a:r>
            <a:r>
              <a:rPr lang="en-US" dirty="0" err="1"/>
              <a:t>Etrangères</a:t>
            </a:r>
            <a:r>
              <a:rPr lang="en-US" dirty="0"/>
              <a:t>), Pierre Moscovici (</a:t>
            </a:r>
            <a:r>
              <a:rPr lang="en-US" dirty="0" err="1"/>
              <a:t>Ministre</a:t>
            </a:r>
            <a:r>
              <a:rPr lang="en-US" dirty="0"/>
              <a:t> de </a:t>
            </a:r>
            <a:r>
              <a:rPr lang="en-US" dirty="0" err="1"/>
              <a:t>l’Économie</a:t>
            </a:r>
            <a:r>
              <a:rPr lang="en-US" dirty="0"/>
              <a:t>, des Finances et du Commerce </a:t>
            </a:r>
            <a:r>
              <a:rPr lang="en-US" dirty="0" err="1"/>
              <a:t>extérieur</a:t>
            </a:r>
            <a:r>
              <a:rPr lang="en-US" dirty="0"/>
              <a:t>), Manuel </a:t>
            </a:r>
            <a:r>
              <a:rPr lang="en-US" dirty="0" err="1"/>
              <a:t>Valls</a:t>
            </a:r>
            <a:r>
              <a:rPr lang="en-US" dirty="0"/>
              <a:t> (</a:t>
            </a:r>
            <a:r>
              <a:rPr lang="en-US" dirty="0" err="1"/>
              <a:t>Ministre</a:t>
            </a:r>
            <a:r>
              <a:rPr lang="en-US" dirty="0"/>
              <a:t> de </a:t>
            </a:r>
            <a:r>
              <a:rPr lang="en-US" dirty="0" err="1"/>
              <a:t>l’Intérieur</a:t>
            </a:r>
            <a:r>
              <a:rPr lang="en-US" dirty="0"/>
              <a:t>) et Christiane </a:t>
            </a:r>
            <a:r>
              <a:rPr lang="en-US" dirty="0" err="1"/>
              <a:t>Taubira</a:t>
            </a:r>
            <a:r>
              <a:rPr lang="en-US" dirty="0"/>
              <a:t> (</a:t>
            </a:r>
            <a:r>
              <a:rPr lang="en-US" dirty="0" err="1"/>
              <a:t>Garde</a:t>
            </a:r>
            <a:r>
              <a:rPr lang="en-US" dirty="0"/>
              <a:t> des </a:t>
            </a:r>
            <a:r>
              <a:rPr lang="en-US" dirty="0" err="1"/>
              <a:t>Sceaux</a:t>
            </a:r>
            <a:r>
              <a:rPr lang="en-US" dirty="0"/>
              <a:t> et </a:t>
            </a:r>
            <a:r>
              <a:rPr lang="en-US" dirty="0" err="1"/>
              <a:t>ministre</a:t>
            </a:r>
            <a:r>
              <a:rPr lang="en-US" dirty="0"/>
              <a:t> de la Justice.</a:t>
            </a:r>
            <a:endParaRPr lang="ru-RU" dirty="0"/>
          </a:p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dépit</a:t>
            </a:r>
            <a:r>
              <a:rPr lang="en-US" dirty="0"/>
              <a:t> de la </a:t>
            </a:r>
            <a:r>
              <a:rPr lang="en-US" dirty="0" err="1"/>
              <a:t>majorité</a:t>
            </a:r>
            <a:r>
              <a:rPr lang="en-US" dirty="0"/>
              <a:t> </a:t>
            </a:r>
            <a:r>
              <a:rPr lang="en-US" dirty="0" err="1"/>
              <a:t>absolue</a:t>
            </a:r>
            <a:r>
              <a:rPr lang="en-US" dirty="0"/>
              <a:t> </a:t>
            </a:r>
            <a:r>
              <a:rPr lang="en-US" dirty="0" err="1"/>
              <a:t>dont</a:t>
            </a:r>
            <a:r>
              <a:rPr lang="en-US" dirty="0"/>
              <a:t> </a:t>
            </a:r>
            <a:r>
              <a:rPr lang="en-US" dirty="0" err="1"/>
              <a:t>l’exécutif</a:t>
            </a:r>
            <a:r>
              <a:rPr lang="en-US" dirty="0"/>
              <a:t> dispose à </a:t>
            </a:r>
            <a:r>
              <a:rPr lang="en-US" dirty="0" err="1"/>
              <a:t>l’Assemblée</a:t>
            </a:r>
            <a:r>
              <a:rPr lang="en-US" dirty="0"/>
              <a:t> </a:t>
            </a:r>
            <a:r>
              <a:rPr lang="en-US" dirty="0" err="1"/>
              <a:t>nationale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ne </a:t>
            </a:r>
            <a:r>
              <a:rPr lang="en-US" dirty="0" err="1"/>
              <a:t>peut</a:t>
            </a:r>
            <a:r>
              <a:rPr lang="en-US" dirty="0"/>
              <a:t> faire voter les </a:t>
            </a:r>
            <a:r>
              <a:rPr lang="en-US" dirty="0" err="1"/>
              <a:t>projets</a:t>
            </a:r>
            <a:r>
              <a:rPr lang="en-US" dirty="0"/>
              <a:t> de </a:t>
            </a:r>
            <a:r>
              <a:rPr lang="en-US" dirty="0" err="1"/>
              <a:t>lois</a:t>
            </a:r>
            <a:r>
              <a:rPr lang="en-US" dirty="0"/>
              <a:t> de son </a:t>
            </a:r>
            <a:r>
              <a:rPr lang="en-US" dirty="0" err="1"/>
              <a:t>gouvernement</a:t>
            </a:r>
            <a:r>
              <a:rPr lang="en-US" dirty="0"/>
              <a:t> </a:t>
            </a:r>
            <a:r>
              <a:rPr lang="en-US" dirty="0" err="1"/>
              <a:t>aussi</a:t>
            </a:r>
            <a:r>
              <a:rPr lang="en-US" dirty="0"/>
              <a:t> </a:t>
            </a:r>
            <a:r>
              <a:rPr lang="en-US" dirty="0" err="1"/>
              <a:t>rapidement</a:t>
            </a:r>
            <a:r>
              <a:rPr lang="en-US" dirty="0"/>
              <a:t> que </a:t>
            </a:r>
            <a:r>
              <a:rPr lang="en-US" dirty="0" err="1"/>
              <a:t>l’exécutif</a:t>
            </a:r>
            <a:r>
              <a:rPr lang="en-US" dirty="0"/>
              <a:t> ne le </a:t>
            </a:r>
            <a:r>
              <a:rPr lang="en-US" dirty="0" err="1"/>
              <a:t>souhaiterait</a:t>
            </a:r>
            <a:r>
              <a:rPr lang="en-US" dirty="0"/>
              <a:t> </a:t>
            </a:r>
            <a:r>
              <a:rPr lang="en-US" dirty="0" err="1"/>
              <a:t>parce</a:t>
            </a:r>
            <a:r>
              <a:rPr lang="en-US" dirty="0"/>
              <a:t> que les </a:t>
            </a:r>
            <a:r>
              <a:rPr lang="en-US" dirty="0" err="1"/>
              <a:t>socialistes</a:t>
            </a:r>
            <a:r>
              <a:rPr lang="en-US" dirty="0"/>
              <a:t> ne </a:t>
            </a:r>
            <a:r>
              <a:rPr lang="en-US" dirty="0" err="1"/>
              <a:t>disposent</a:t>
            </a:r>
            <a:r>
              <a:rPr lang="en-US" dirty="0"/>
              <a:t> pas de la </a:t>
            </a:r>
            <a:r>
              <a:rPr lang="en-US" dirty="0" err="1"/>
              <a:t>majorité</a:t>
            </a:r>
            <a:r>
              <a:rPr lang="en-US" dirty="0"/>
              <a:t> </a:t>
            </a:r>
            <a:r>
              <a:rPr lang="en-US" dirty="0" err="1"/>
              <a:t>absolue</a:t>
            </a:r>
            <a:r>
              <a:rPr lang="en-US" dirty="0"/>
              <a:t> au </a:t>
            </a:r>
            <a:r>
              <a:rPr lang="en-US" dirty="0" err="1"/>
              <a:t>Sénat</a:t>
            </a:r>
            <a:r>
              <a:rPr lang="en-US" dirty="0"/>
              <a:t>. Par </a:t>
            </a:r>
            <a:r>
              <a:rPr lang="en-US" dirty="0" err="1"/>
              <a:t>conséquent</a:t>
            </a:r>
            <a:r>
              <a:rPr lang="en-US" dirty="0"/>
              <a:t>,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majorité</a:t>
            </a:r>
            <a:r>
              <a:rPr lang="en-US" dirty="0"/>
              <a:t> </a:t>
            </a:r>
            <a:r>
              <a:rPr lang="en-US" dirty="0" err="1"/>
              <a:t>d’opposition</a:t>
            </a:r>
            <a:r>
              <a:rPr lang="en-US" dirty="0"/>
              <a:t> au </a:t>
            </a:r>
            <a:r>
              <a:rPr lang="en-US" dirty="0" err="1"/>
              <a:t>Sénat</a:t>
            </a:r>
            <a:r>
              <a:rPr lang="en-US" dirty="0"/>
              <a:t> </a:t>
            </a:r>
            <a:r>
              <a:rPr lang="en-US" dirty="0" err="1"/>
              <a:t>réussit</a:t>
            </a:r>
            <a:r>
              <a:rPr lang="en-US" dirty="0"/>
              <a:t> de </a:t>
            </a:r>
            <a:r>
              <a:rPr lang="en-US" dirty="0" err="1"/>
              <a:t>manière</a:t>
            </a:r>
            <a:r>
              <a:rPr lang="en-US" dirty="0"/>
              <a:t> </a:t>
            </a:r>
            <a:r>
              <a:rPr lang="en-US" dirty="0" err="1"/>
              <a:t>assez</a:t>
            </a:r>
            <a:r>
              <a:rPr lang="en-US" dirty="0"/>
              <a:t> rare à </a:t>
            </a:r>
            <a:r>
              <a:rPr lang="en-US" dirty="0" err="1"/>
              <a:t>rassembler</a:t>
            </a:r>
            <a:r>
              <a:rPr lang="en-US" dirty="0"/>
              <a:t> les </a:t>
            </a:r>
            <a:r>
              <a:rPr lang="en-US" dirty="0" err="1"/>
              <a:t>communistes</a:t>
            </a:r>
            <a:r>
              <a:rPr lang="en-US" dirty="0"/>
              <a:t> et les </a:t>
            </a:r>
            <a:r>
              <a:rPr lang="en-US" dirty="0" err="1"/>
              <a:t>conservateurs</a:t>
            </a:r>
            <a:r>
              <a:rPr lang="en-US" dirty="0"/>
              <a:t> pour </a:t>
            </a:r>
            <a:r>
              <a:rPr lang="en-US" dirty="0" err="1"/>
              <a:t>bloquer</a:t>
            </a:r>
            <a:r>
              <a:rPr lang="en-US" dirty="0"/>
              <a:t> le vote d’un </a:t>
            </a:r>
            <a:r>
              <a:rPr lang="en-US" dirty="0" err="1"/>
              <a:t>texte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5" name="Рисунок 4" descr="Jean-Marc-Ayrault_2219426b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190" y="3023734"/>
            <a:ext cx="5636712" cy="3727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360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CB7394-8C73-41C2-B92B-CCBBD9CFB865}"/>
</file>

<file path=customXml/itemProps2.xml><?xml version="1.0" encoding="utf-8"?>
<ds:datastoreItem xmlns:ds="http://schemas.openxmlformats.org/officeDocument/2006/customXml" ds:itemID="{04691532-5651-4F33-8C1A-7FBFA61EE90E}"/>
</file>

<file path=customXml/itemProps3.xml><?xml version="1.0" encoding="utf-8"?>
<ds:datastoreItem xmlns:ds="http://schemas.openxmlformats.org/officeDocument/2006/customXml" ds:itemID="{3A18790F-DB06-4AFC-86DD-73B4ED2BF1A9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Office PowerPoint</Application>
  <PresentationFormat>Широкоэкранный</PresentationFormat>
  <Paragraphs>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Le Parti au pouvoir en France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Parti au pouvoir en France </dc:title>
  <dc:creator>Dzimka Dzimka</dc:creator>
  <cp:lastModifiedBy>Dzimka Dzimka</cp:lastModifiedBy>
  <cp:revision>1</cp:revision>
  <dcterms:created xsi:type="dcterms:W3CDTF">2016-09-18T11:05:41Z</dcterms:created>
  <dcterms:modified xsi:type="dcterms:W3CDTF">2016-09-18T11:07:35Z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